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0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Эвелина Чукилева" userId="d2d6ebab16f963c8" providerId="LiveId" clId="{DAA0A880-1FA6-4164-9E5A-EF43C4E796E5}"/>
    <pc:docChg chg="undo custSel addSld delSld modSld addSection delSection">
      <pc:chgData name="Эвелина Чукилева" userId="d2d6ebab16f963c8" providerId="LiveId" clId="{DAA0A880-1FA6-4164-9E5A-EF43C4E796E5}" dt="2026-02-24T21:23:22.900" v="1083" actId="14100"/>
      <pc:docMkLst>
        <pc:docMk/>
      </pc:docMkLst>
      <pc:sldChg chg="addSp delSp modSp new mod">
        <pc:chgData name="Эвелина Чукилева" userId="d2d6ebab16f963c8" providerId="LiveId" clId="{DAA0A880-1FA6-4164-9E5A-EF43C4E796E5}" dt="2026-02-24T19:49:55.402" v="226" actId="1076"/>
        <pc:sldMkLst>
          <pc:docMk/>
          <pc:sldMk cId="1870731729" sldId="256"/>
        </pc:sldMkLst>
        <pc:spChg chg="del mod">
          <ac:chgData name="Эвелина Чукилева" userId="d2d6ebab16f963c8" providerId="LiveId" clId="{DAA0A880-1FA6-4164-9E5A-EF43C4E796E5}" dt="2026-02-24T19:43:36.798" v="170" actId="478"/>
          <ac:spMkLst>
            <pc:docMk/>
            <pc:sldMk cId="1870731729" sldId="256"/>
            <ac:spMk id="2" creationId="{176E605F-4804-0AF9-E2D3-51E3F6B64053}"/>
          </ac:spMkLst>
        </pc:spChg>
        <pc:spChg chg="mod">
          <ac:chgData name="Эвелина Чукилева" userId="d2d6ebab16f963c8" providerId="LiveId" clId="{DAA0A880-1FA6-4164-9E5A-EF43C4E796E5}" dt="2026-02-24T19:49:50.366" v="223" actId="27636"/>
          <ac:spMkLst>
            <pc:docMk/>
            <pc:sldMk cId="1870731729" sldId="256"/>
            <ac:spMk id="3" creationId="{54187B47-4140-B918-6BA6-D36EB3227E98}"/>
          </ac:spMkLst>
        </pc:spChg>
        <pc:spChg chg="add del mod">
          <ac:chgData name="Эвелина Чукилева" userId="d2d6ebab16f963c8" providerId="LiveId" clId="{DAA0A880-1FA6-4164-9E5A-EF43C4E796E5}" dt="2026-02-24T19:43:39.372" v="171" actId="478"/>
          <ac:spMkLst>
            <pc:docMk/>
            <pc:sldMk cId="1870731729" sldId="256"/>
            <ac:spMk id="6" creationId="{0CD75810-8F44-82C8-E1CF-14BA4AD400B5}"/>
          </ac:spMkLst>
        </pc:spChg>
        <pc:picChg chg="add mod modCrop">
          <ac:chgData name="Эвелина Чукилева" userId="d2d6ebab16f963c8" providerId="LiveId" clId="{DAA0A880-1FA6-4164-9E5A-EF43C4E796E5}" dt="2026-02-24T19:49:53.699" v="224" actId="1076"/>
          <ac:picMkLst>
            <pc:docMk/>
            <pc:sldMk cId="1870731729" sldId="256"/>
            <ac:picMk id="4" creationId="{6EB68835-6611-D8BA-1682-68F542069BC9}"/>
          </ac:picMkLst>
        </pc:picChg>
        <pc:picChg chg="add mod modCrop">
          <ac:chgData name="Эвелина Чукилева" userId="d2d6ebab16f963c8" providerId="LiveId" clId="{DAA0A880-1FA6-4164-9E5A-EF43C4E796E5}" dt="2026-02-24T19:49:55.402" v="226" actId="1076"/>
          <ac:picMkLst>
            <pc:docMk/>
            <pc:sldMk cId="1870731729" sldId="256"/>
            <ac:picMk id="7" creationId="{76FC7F66-2C63-73C4-B162-F7D84C341F68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0:16:02.672" v="377" actId="113"/>
        <pc:sldMkLst>
          <pc:docMk/>
          <pc:sldMk cId="2530896590" sldId="257"/>
        </pc:sldMkLst>
        <pc:spChg chg="mod">
          <ac:chgData name="Эвелина Чукилева" userId="d2d6ebab16f963c8" providerId="LiveId" clId="{DAA0A880-1FA6-4164-9E5A-EF43C4E796E5}" dt="2026-02-24T20:16:02.672" v="377" actId="113"/>
          <ac:spMkLst>
            <pc:docMk/>
            <pc:sldMk cId="2530896590" sldId="257"/>
            <ac:spMk id="2" creationId="{81104A0E-631E-CFAB-2C34-F7FFD7103FA7}"/>
          </ac:spMkLst>
        </pc:spChg>
        <pc:spChg chg="mod">
          <ac:chgData name="Эвелина Чукилева" userId="d2d6ebab16f963c8" providerId="LiveId" clId="{DAA0A880-1FA6-4164-9E5A-EF43C4E796E5}" dt="2026-02-24T20:10:20.017" v="354" actId="20577"/>
          <ac:spMkLst>
            <pc:docMk/>
            <pc:sldMk cId="2530896590" sldId="257"/>
            <ac:spMk id="3" creationId="{324BC7D5-97EB-1E0C-83CA-83D8DF54B707}"/>
          </ac:spMkLst>
        </pc:spChg>
        <pc:picChg chg="add del mod ord">
          <ac:chgData name="Эвелина Чукилева" userId="d2d6ebab16f963c8" providerId="LiveId" clId="{DAA0A880-1FA6-4164-9E5A-EF43C4E796E5}" dt="2026-02-24T20:07:39.495" v="348" actId="21"/>
          <ac:picMkLst>
            <pc:docMk/>
            <pc:sldMk cId="2530896590" sldId="257"/>
            <ac:picMk id="4" creationId="{9BD66ADB-D9EF-D0DD-18E8-EDDB1B24E8AF}"/>
          </ac:picMkLst>
        </pc:picChg>
        <pc:picChg chg="add mod ord">
          <ac:chgData name="Эвелина Чукилева" userId="d2d6ebab16f963c8" providerId="LiveId" clId="{DAA0A880-1FA6-4164-9E5A-EF43C4E796E5}" dt="2026-02-24T20:13:26.841" v="358" actId="167"/>
          <ac:picMkLst>
            <pc:docMk/>
            <pc:sldMk cId="2530896590" sldId="257"/>
            <ac:picMk id="5" creationId="{0BE82CDB-7340-5CBC-6339-C67277ACF789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0:21:30.581" v="688" actId="403"/>
        <pc:sldMkLst>
          <pc:docMk/>
          <pc:sldMk cId="1444175129" sldId="258"/>
        </pc:sldMkLst>
        <pc:spChg chg="mod">
          <ac:chgData name="Эвелина Чукилева" userId="d2d6ebab16f963c8" providerId="LiveId" clId="{DAA0A880-1FA6-4164-9E5A-EF43C4E796E5}" dt="2026-02-24T20:16:13.161" v="379" actId="14100"/>
          <ac:spMkLst>
            <pc:docMk/>
            <pc:sldMk cId="1444175129" sldId="258"/>
            <ac:spMk id="2" creationId="{F5DDD5DE-AB70-1CE4-0BE3-1759150B261C}"/>
          </ac:spMkLst>
        </pc:spChg>
        <pc:spChg chg="del">
          <ac:chgData name="Эвелина Чукилева" userId="d2d6ebab16f963c8" providerId="LiveId" clId="{DAA0A880-1FA6-4164-9E5A-EF43C4E796E5}" dt="2026-02-24T20:07:41.939" v="349"/>
          <ac:spMkLst>
            <pc:docMk/>
            <pc:sldMk cId="1444175129" sldId="258"/>
            <ac:spMk id="3" creationId="{2BA07645-99AD-AC7F-7468-1946CC7AE873}"/>
          </ac:spMkLst>
        </pc:spChg>
        <pc:spChg chg="add mod">
          <ac:chgData name="Эвелина Чукилева" userId="d2d6ebab16f963c8" providerId="LiveId" clId="{DAA0A880-1FA6-4164-9E5A-EF43C4E796E5}" dt="2026-02-24T20:21:11.950" v="682" actId="115"/>
          <ac:spMkLst>
            <pc:docMk/>
            <pc:sldMk cId="1444175129" sldId="258"/>
            <ac:spMk id="5" creationId="{DE1A8344-B783-6D53-6930-86A9770B1992}"/>
          </ac:spMkLst>
        </pc:spChg>
        <pc:spChg chg="add mod">
          <ac:chgData name="Эвелина Чукилева" userId="d2d6ebab16f963c8" providerId="LiveId" clId="{DAA0A880-1FA6-4164-9E5A-EF43C4E796E5}" dt="2026-02-24T20:21:30.581" v="688" actId="403"/>
          <ac:spMkLst>
            <pc:docMk/>
            <pc:sldMk cId="1444175129" sldId="258"/>
            <ac:spMk id="6" creationId="{AF877495-C18E-F4E7-C325-36326D79878D}"/>
          </ac:spMkLst>
        </pc:spChg>
        <pc:picChg chg="add mod">
          <ac:chgData name="Эвелина Чукилева" userId="d2d6ebab16f963c8" providerId="LiveId" clId="{DAA0A880-1FA6-4164-9E5A-EF43C4E796E5}" dt="2026-02-24T20:21:20.264" v="685" actId="1076"/>
          <ac:picMkLst>
            <pc:docMk/>
            <pc:sldMk cId="1444175129" sldId="258"/>
            <ac:picMk id="4" creationId="{5F795ACF-132C-CF0D-B90D-937A1CBB9DEE}"/>
          </ac:picMkLst>
        </pc:picChg>
      </pc:sldChg>
      <pc:sldChg chg="addSp modSp new mod">
        <pc:chgData name="Эвелина Чукилева" userId="d2d6ebab16f963c8" providerId="LiveId" clId="{DAA0A880-1FA6-4164-9E5A-EF43C4E796E5}" dt="2026-02-24T20:38:16.303" v="773" actId="14100"/>
        <pc:sldMkLst>
          <pc:docMk/>
          <pc:sldMk cId="4252929308" sldId="259"/>
        </pc:sldMkLst>
        <pc:spChg chg="mod">
          <ac:chgData name="Эвелина Чукилева" userId="d2d6ebab16f963c8" providerId="LiveId" clId="{DAA0A880-1FA6-4164-9E5A-EF43C4E796E5}" dt="2026-02-24T20:21:55.885" v="710" actId="14100"/>
          <ac:spMkLst>
            <pc:docMk/>
            <pc:sldMk cId="4252929308" sldId="259"/>
            <ac:spMk id="2" creationId="{0CB01595-25C2-E75B-59CC-E0F923944B40}"/>
          </ac:spMkLst>
        </pc:spChg>
        <pc:spChg chg="mod">
          <ac:chgData name="Эвелина Чукилева" userId="d2d6ebab16f963c8" providerId="LiveId" clId="{DAA0A880-1FA6-4164-9E5A-EF43C4E796E5}" dt="2026-02-24T20:38:16.303" v="773" actId="14100"/>
          <ac:spMkLst>
            <pc:docMk/>
            <pc:sldMk cId="4252929308" sldId="259"/>
            <ac:spMk id="3" creationId="{0DD78868-BDF2-6C55-C1BD-9C95DC6D94DB}"/>
          </ac:spMkLst>
        </pc:spChg>
        <pc:picChg chg="add mod">
          <ac:chgData name="Эвелина Чукилева" userId="d2d6ebab16f963c8" providerId="LiveId" clId="{DAA0A880-1FA6-4164-9E5A-EF43C4E796E5}" dt="2026-02-24T20:24:17.559" v="758" actId="1076"/>
          <ac:picMkLst>
            <pc:docMk/>
            <pc:sldMk cId="4252929308" sldId="259"/>
            <ac:picMk id="4" creationId="{6E80B879-1174-C7AD-E36E-F9C7F28C0EED}"/>
          </ac:picMkLst>
        </pc:picChg>
        <pc:picChg chg="add mod">
          <ac:chgData name="Эвелина Чукилева" userId="d2d6ebab16f963c8" providerId="LiveId" clId="{DAA0A880-1FA6-4164-9E5A-EF43C4E796E5}" dt="2026-02-24T20:28:23.031" v="765" actId="1076"/>
          <ac:picMkLst>
            <pc:docMk/>
            <pc:sldMk cId="4252929308" sldId="259"/>
            <ac:picMk id="5" creationId="{A66F9735-AF1B-1B5A-1592-2600DA0319A5}"/>
          </ac:picMkLst>
        </pc:picChg>
      </pc:sldChg>
      <pc:sldChg chg="addSp modSp new mod">
        <pc:chgData name="Эвелина Чукилева" userId="d2d6ebab16f963c8" providerId="LiveId" clId="{DAA0A880-1FA6-4164-9E5A-EF43C4E796E5}" dt="2026-02-24T20:47:06.617" v="888" actId="1076"/>
        <pc:sldMkLst>
          <pc:docMk/>
          <pc:sldMk cId="2671573872" sldId="260"/>
        </pc:sldMkLst>
        <pc:spChg chg="mod">
          <ac:chgData name="Эвелина Чукилева" userId="d2d6ebab16f963c8" providerId="LiveId" clId="{DAA0A880-1FA6-4164-9E5A-EF43C4E796E5}" dt="2026-02-24T20:38:47.998" v="797" actId="20577"/>
          <ac:spMkLst>
            <pc:docMk/>
            <pc:sldMk cId="2671573872" sldId="260"/>
            <ac:spMk id="2" creationId="{42E7C2CE-11A4-547C-6D52-16C3E2DBEDE4}"/>
          </ac:spMkLst>
        </pc:spChg>
        <pc:spChg chg="mod">
          <ac:chgData name="Эвелина Чукилева" userId="d2d6ebab16f963c8" providerId="LiveId" clId="{DAA0A880-1FA6-4164-9E5A-EF43C4E796E5}" dt="2026-02-24T20:39:59.002" v="878" actId="20577"/>
          <ac:spMkLst>
            <pc:docMk/>
            <pc:sldMk cId="2671573872" sldId="260"/>
            <ac:spMk id="3" creationId="{E4AB53A8-EBFD-EC45-D2D9-A1D1716CFE3E}"/>
          </ac:spMkLst>
        </pc:spChg>
        <pc:picChg chg="add mod">
          <ac:chgData name="Эвелина Чукилева" userId="d2d6ebab16f963c8" providerId="LiveId" clId="{DAA0A880-1FA6-4164-9E5A-EF43C4E796E5}" dt="2026-02-24T20:42:33.039" v="883" actId="1076"/>
          <ac:picMkLst>
            <pc:docMk/>
            <pc:sldMk cId="2671573872" sldId="260"/>
            <ac:picMk id="4" creationId="{428C8BE9-64A0-30BC-F691-514B96AF4AA9}"/>
          </ac:picMkLst>
        </pc:picChg>
        <pc:picChg chg="add mod">
          <ac:chgData name="Эвелина Чукилева" userId="d2d6ebab16f963c8" providerId="LiveId" clId="{DAA0A880-1FA6-4164-9E5A-EF43C4E796E5}" dt="2026-02-24T20:47:06.617" v="888" actId="1076"/>
          <ac:picMkLst>
            <pc:docMk/>
            <pc:sldMk cId="2671573872" sldId="260"/>
            <ac:picMk id="5" creationId="{828D345E-90E1-86AD-D226-C64AF4E80323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0:53:42.885" v="952" actId="1362"/>
        <pc:sldMkLst>
          <pc:docMk/>
          <pc:sldMk cId="3546946345" sldId="261"/>
        </pc:sldMkLst>
        <pc:spChg chg="del mod">
          <ac:chgData name="Эвелина Чукилева" userId="d2d6ebab16f963c8" providerId="LiveId" clId="{DAA0A880-1FA6-4164-9E5A-EF43C4E796E5}" dt="2026-02-24T20:50:57.231" v="919" actId="478"/>
          <ac:spMkLst>
            <pc:docMk/>
            <pc:sldMk cId="3546946345" sldId="261"/>
            <ac:spMk id="2" creationId="{8F8A591C-6875-644C-8B85-C57B56F21673}"/>
          </ac:spMkLst>
        </pc:spChg>
        <pc:spChg chg="del">
          <ac:chgData name="Эвелина Чукилева" userId="d2d6ebab16f963c8" providerId="LiveId" clId="{DAA0A880-1FA6-4164-9E5A-EF43C4E796E5}" dt="2026-02-24T20:50:59.558" v="920" actId="478"/>
          <ac:spMkLst>
            <pc:docMk/>
            <pc:sldMk cId="3546946345" sldId="261"/>
            <ac:spMk id="3" creationId="{7DC9840F-5899-85A2-40B3-50ECFBB43748}"/>
          </ac:spMkLst>
        </pc:spChg>
        <pc:spChg chg="add del mod">
          <ac:chgData name="Эвелина Чукилева" userId="d2d6ebab16f963c8" providerId="LiveId" clId="{DAA0A880-1FA6-4164-9E5A-EF43C4E796E5}" dt="2026-02-24T20:51:00.767" v="921" actId="478"/>
          <ac:spMkLst>
            <pc:docMk/>
            <pc:sldMk cId="3546946345" sldId="261"/>
            <ac:spMk id="6" creationId="{D8E190A2-774D-32F8-5DE6-93B2C740B3E4}"/>
          </ac:spMkLst>
        </pc:spChg>
        <pc:picChg chg="add mod modCrop">
          <ac:chgData name="Эвелина Чукилева" userId="d2d6ebab16f963c8" providerId="LiveId" clId="{DAA0A880-1FA6-4164-9E5A-EF43C4E796E5}" dt="2026-02-24T20:53:42.885" v="952" actId="1362"/>
          <ac:picMkLst>
            <pc:docMk/>
            <pc:sldMk cId="3546946345" sldId="261"/>
            <ac:picMk id="4" creationId="{9D417344-D3C9-1B2A-127F-1880497E84C5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0:53:02.256" v="942" actId="732"/>
        <pc:sldMkLst>
          <pc:docMk/>
          <pc:sldMk cId="1829520473" sldId="262"/>
        </pc:sldMkLst>
        <pc:spChg chg="del">
          <ac:chgData name="Эвелина Чукилева" userId="d2d6ebab16f963c8" providerId="LiveId" clId="{DAA0A880-1FA6-4164-9E5A-EF43C4E796E5}" dt="2026-02-24T20:52:27.712" v="935" actId="478"/>
          <ac:spMkLst>
            <pc:docMk/>
            <pc:sldMk cId="1829520473" sldId="262"/>
            <ac:spMk id="2" creationId="{3CE64E47-97BC-DD5F-4883-EC7CE410008E}"/>
          </ac:spMkLst>
        </pc:spChg>
        <pc:spChg chg="del">
          <ac:chgData name="Эвелина Чукилева" userId="d2d6ebab16f963c8" providerId="LiveId" clId="{DAA0A880-1FA6-4164-9E5A-EF43C4E796E5}" dt="2026-02-24T20:52:26.218" v="934" actId="478"/>
          <ac:spMkLst>
            <pc:docMk/>
            <pc:sldMk cId="1829520473" sldId="262"/>
            <ac:spMk id="3" creationId="{FA4AEFA6-981A-FE27-A039-815B8BAD71E8}"/>
          </ac:spMkLst>
        </pc:spChg>
        <pc:picChg chg="add mod modCrop">
          <ac:chgData name="Эвелина Чукилева" userId="d2d6ebab16f963c8" providerId="LiveId" clId="{DAA0A880-1FA6-4164-9E5A-EF43C4E796E5}" dt="2026-02-24T20:53:02.256" v="942" actId="732"/>
          <ac:picMkLst>
            <pc:docMk/>
            <pc:sldMk cId="1829520473" sldId="262"/>
            <ac:picMk id="4" creationId="{3733E2BC-8398-CC0A-BD71-29152EDC588A}"/>
          </ac:picMkLst>
        </pc:picChg>
      </pc:sldChg>
      <pc:sldChg chg="addSp modSp new mod">
        <pc:chgData name="Эвелина Чукилева" userId="d2d6ebab16f963c8" providerId="LiveId" clId="{DAA0A880-1FA6-4164-9E5A-EF43C4E796E5}" dt="2026-02-24T20:59:39.143" v="996" actId="5793"/>
        <pc:sldMkLst>
          <pc:docMk/>
          <pc:sldMk cId="2567652970" sldId="263"/>
        </pc:sldMkLst>
        <pc:spChg chg="mod">
          <ac:chgData name="Эвелина Чукилева" userId="d2d6ebab16f963c8" providerId="LiveId" clId="{DAA0A880-1FA6-4164-9E5A-EF43C4E796E5}" dt="2026-02-24T20:55:57.733" v="980" actId="14100"/>
          <ac:spMkLst>
            <pc:docMk/>
            <pc:sldMk cId="2567652970" sldId="263"/>
            <ac:spMk id="2" creationId="{9189E930-9255-21A4-3DB8-C3D1E949682E}"/>
          </ac:spMkLst>
        </pc:spChg>
        <pc:spChg chg="mod">
          <ac:chgData name="Эвелина Чукилева" userId="d2d6ebab16f963c8" providerId="LiveId" clId="{DAA0A880-1FA6-4164-9E5A-EF43C4E796E5}" dt="2026-02-24T20:59:39.143" v="996" actId="5793"/>
          <ac:spMkLst>
            <pc:docMk/>
            <pc:sldMk cId="2567652970" sldId="263"/>
            <ac:spMk id="3" creationId="{7845AC86-E3FF-8D01-D82B-69795FB56748}"/>
          </ac:spMkLst>
        </pc:spChg>
        <pc:picChg chg="add mod ord">
          <ac:chgData name="Эвелина Чукилева" userId="d2d6ebab16f963c8" providerId="LiveId" clId="{DAA0A880-1FA6-4164-9E5A-EF43C4E796E5}" dt="2026-02-24T20:57:15.711" v="989" actId="167"/>
          <ac:picMkLst>
            <pc:docMk/>
            <pc:sldMk cId="2567652970" sldId="263"/>
            <ac:picMk id="4" creationId="{4C966FAC-1239-C38A-0A35-80A314ABD25C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1:03:42.789" v="1013" actId="27636"/>
        <pc:sldMkLst>
          <pc:docMk/>
          <pc:sldMk cId="350070433" sldId="264"/>
        </pc:sldMkLst>
        <pc:spChg chg="del">
          <ac:chgData name="Эвелина Чукилева" userId="d2d6ebab16f963c8" providerId="LiveId" clId="{DAA0A880-1FA6-4164-9E5A-EF43C4E796E5}" dt="2026-02-24T20:59:11.005" v="990" actId="478"/>
          <ac:spMkLst>
            <pc:docMk/>
            <pc:sldMk cId="350070433" sldId="264"/>
            <ac:spMk id="2" creationId="{3B3B4828-6D00-3121-B03F-D6629B289A4C}"/>
          </ac:spMkLst>
        </pc:spChg>
        <pc:spChg chg="mod">
          <ac:chgData name="Эвелина Чукилева" userId="d2d6ebab16f963c8" providerId="LiveId" clId="{DAA0A880-1FA6-4164-9E5A-EF43C4E796E5}" dt="2026-02-24T21:03:42.789" v="1013" actId="27636"/>
          <ac:spMkLst>
            <pc:docMk/>
            <pc:sldMk cId="350070433" sldId="264"/>
            <ac:spMk id="3" creationId="{D26DE18E-6922-3E4B-A769-4DAAFE57D9A3}"/>
          </ac:spMkLst>
        </pc:spChg>
        <pc:picChg chg="add mod">
          <ac:chgData name="Эвелина Чукилева" userId="d2d6ebab16f963c8" providerId="LiveId" clId="{DAA0A880-1FA6-4164-9E5A-EF43C4E796E5}" dt="2026-02-24T20:59:32.057" v="995" actId="1076"/>
          <ac:picMkLst>
            <pc:docMk/>
            <pc:sldMk cId="350070433" sldId="264"/>
            <ac:picMk id="4" creationId="{62DCF995-FE79-5240-2609-F352225CDD04}"/>
          </ac:picMkLst>
        </pc:picChg>
        <pc:picChg chg="add mod">
          <ac:chgData name="Эвелина Чукилева" userId="d2d6ebab16f963c8" providerId="LiveId" clId="{DAA0A880-1FA6-4164-9E5A-EF43C4E796E5}" dt="2026-02-24T21:00:45.080" v="1003" actId="1076"/>
          <ac:picMkLst>
            <pc:docMk/>
            <pc:sldMk cId="350070433" sldId="264"/>
            <ac:picMk id="5" creationId="{F2B836E6-6FBF-7FC3-074B-EA64342695DD}"/>
          </ac:picMkLst>
        </pc:picChg>
        <pc:picChg chg="add mod">
          <ac:chgData name="Эвелина Чукилева" userId="d2d6ebab16f963c8" providerId="LiveId" clId="{DAA0A880-1FA6-4164-9E5A-EF43C4E796E5}" dt="2026-02-24T21:02:19.849" v="1006" actId="1076"/>
          <ac:picMkLst>
            <pc:docMk/>
            <pc:sldMk cId="350070433" sldId="264"/>
            <ac:picMk id="6" creationId="{A6DE1EDA-DB3C-5A77-B1E9-422E8C03A60F}"/>
          </ac:picMkLst>
        </pc:picChg>
        <pc:picChg chg="add mod">
          <ac:chgData name="Эвелина Чукилева" userId="d2d6ebab16f963c8" providerId="LiveId" clId="{DAA0A880-1FA6-4164-9E5A-EF43C4E796E5}" dt="2026-02-24T21:03:32.466" v="1009" actId="1076"/>
          <ac:picMkLst>
            <pc:docMk/>
            <pc:sldMk cId="350070433" sldId="264"/>
            <ac:picMk id="7" creationId="{F2BF6901-F089-6128-DA8A-FAADF042E7F9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1:06:33.838" v="1027" actId="1076"/>
        <pc:sldMkLst>
          <pc:docMk/>
          <pc:sldMk cId="991932620" sldId="265"/>
        </pc:sldMkLst>
        <pc:spChg chg="del">
          <ac:chgData name="Эвелина Чукилева" userId="d2d6ebab16f963c8" providerId="LiveId" clId="{DAA0A880-1FA6-4164-9E5A-EF43C4E796E5}" dt="2026-02-24T21:04:27.394" v="1016" actId="478"/>
          <ac:spMkLst>
            <pc:docMk/>
            <pc:sldMk cId="991932620" sldId="265"/>
            <ac:spMk id="2" creationId="{BEDBFDEE-9DD6-8D1F-88A9-4FBE4EAA5C5A}"/>
          </ac:spMkLst>
        </pc:spChg>
        <pc:spChg chg="mod">
          <ac:chgData name="Эвелина Чукилева" userId="d2d6ebab16f963c8" providerId="LiveId" clId="{DAA0A880-1FA6-4164-9E5A-EF43C4E796E5}" dt="2026-02-24T21:05:21.571" v="1021" actId="5793"/>
          <ac:spMkLst>
            <pc:docMk/>
            <pc:sldMk cId="991932620" sldId="265"/>
            <ac:spMk id="3" creationId="{783171A3-01D1-96E4-A8D8-C66B66F9E965}"/>
          </ac:spMkLst>
        </pc:spChg>
        <pc:picChg chg="add mod">
          <ac:chgData name="Эвелина Чукилева" userId="d2d6ebab16f963c8" providerId="LiveId" clId="{DAA0A880-1FA6-4164-9E5A-EF43C4E796E5}" dt="2026-02-24T21:04:24.942" v="1015" actId="1076"/>
          <ac:picMkLst>
            <pc:docMk/>
            <pc:sldMk cId="991932620" sldId="265"/>
            <ac:picMk id="4" creationId="{D5398B7B-1168-5509-42CE-4288C232E2EF}"/>
          </ac:picMkLst>
        </pc:picChg>
        <pc:picChg chg="add mod">
          <ac:chgData name="Эвелина Чукилева" userId="d2d6ebab16f963c8" providerId="LiveId" clId="{DAA0A880-1FA6-4164-9E5A-EF43C4E796E5}" dt="2026-02-24T21:05:51.975" v="1024" actId="1076"/>
          <ac:picMkLst>
            <pc:docMk/>
            <pc:sldMk cId="991932620" sldId="265"/>
            <ac:picMk id="5" creationId="{E4008B57-4FB0-009B-B59B-958CAAD07705}"/>
          </ac:picMkLst>
        </pc:picChg>
        <pc:picChg chg="add mod">
          <ac:chgData name="Эвелина Чукилева" userId="d2d6ebab16f963c8" providerId="LiveId" clId="{DAA0A880-1FA6-4164-9E5A-EF43C4E796E5}" dt="2026-02-24T21:06:33.838" v="1027" actId="1076"/>
          <ac:picMkLst>
            <pc:docMk/>
            <pc:sldMk cId="991932620" sldId="265"/>
            <ac:picMk id="6" creationId="{8D574C01-BEA3-37D7-4D82-6D0DBAADE0AA}"/>
          </ac:picMkLst>
        </pc:picChg>
      </pc:sldChg>
      <pc:sldChg chg="addSp delSp modSp new del mod">
        <pc:chgData name="Эвелина Чукилева" userId="d2d6ebab16f963c8" providerId="LiveId" clId="{DAA0A880-1FA6-4164-9E5A-EF43C4E796E5}" dt="2026-02-24T21:17:01.169" v="1055" actId="2696"/>
        <pc:sldMkLst>
          <pc:docMk/>
          <pc:sldMk cId="1723227974" sldId="266"/>
        </pc:sldMkLst>
        <pc:spChg chg="del">
          <ac:chgData name="Эвелина Чукилева" userId="d2d6ebab16f963c8" providerId="LiveId" clId="{DAA0A880-1FA6-4164-9E5A-EF43C4E796E5}" dt="2026-02-24T21:08:07.593" v="1028" actId="478"/>
          <ac:spMkLst>
            <pc:docMk/>
            <pc:sldMk cId="1723227974" sldId="266"/>
            <ac:spMk id="2" creationId="{B679660F-BBBF-BCB1-5802-C679F4916670}"/>
          </ac:spMkLst>
        </pc:spChg>
        <pc:spChg chg="mod">
          <ac:chgData name="Эвелина Чукилева" userId="d2d6ebab16f963c8" providerId="LiveId" clId="{DAA0A880-1FA6-4164-9E5A-EF43C4E796E5}" dt="2026-02-24T21:15:21.930" v="1054" actId="20577"/>
          <ac:spMkLst>
            <pc:docMk/>
            <pc:sldMk cId="1723227974" sldId="266"/>
            <ac:spMk id="3" creationId="{5126D215-E2EB-4346-BCB3-562A733F928C}"/>
          </ac:spMkLst>
        </pc:spChg>
        <pc:picChg chg="add mod">
          <ac:chgData name="Эвелина Чукилева" userId="d2d6ebab16f963c8" providerId="LiveId" clId="{DAA0A880-1FA6-4164-9E5A-EF43C4E796E5}" dt="2026-02-24T21:08:11.118" v="1030" actId="1076"/>
          <ac:picMkLst>
            <pc:docMk/>
            <pc:sldMk cId="1723227974" sldId="266"/>
            <ac:picMk id="4" creationId="{A462D580-9D9B-C44D-A4E0-73933E4FE399}"/>
          </ac:picMkLst>
        </pc:picChg>
      </pc:sldChg>
      <pc:sldChg chg="addSp modSp new mod">
        <pc:chgData name="Эвелина Чукилева" userId="d2d6ebab16f963c8" providerId="LiveId" clId="{DAA0A880-1FA6-4164-9E5A-EF43C4E796E5}" dt="2026-02-24T21:19:59.685" v="1061" actId="167"/>
        <pc:sldMkLst>
          <pc:docMk/>
          <pc:sldMk cId="1210314410" sldId="267"/>
        </pc:sldMkLst>
        <pc:spChg chg="mod">
          <ac:chgData name="Эвелина Чукилева" userId="d2d6ebab16f963c8" providerId="LiveId" clId="{DAA0A880-1FA6-4164-9E5A-EF43C4E796E5}" dt="2026-02-24T21:18:33.599" v="1056"/>
          <ac:spMkLst>
            <pc:docMk/>
            <pc:sldMk cId="1210314410" sldId="267"/>
            <ac:spMk id="2" creationId="{6B1D745A-014D-5B3A-8F9D-AEA48C391DE2}"/>
          </ac:spMkLst>
        </pc:spChg>
        <pc:spChg chg="mod">
          <ac:chgData name="Эвелина Чукилева" userId="d2d6ebab16f963c8" providerId="LiveId" clId="{DAA0A880-1FA6-4164-9E5A-EF43C4E796E5}" dt="2026-02-24T21:18:42.477" v="1057"/>
          <ac:spMkLst>
            <pc:docMk/>
            <pc:sldMk cId="1210314410" sldId="267"/>
            <ac:spMk id="3" creationId="{CCAA0424-55E9-8D30-E802-8768D7AF8C39}"/>
          </ac:spMkLst>
        </pc:spChg>
        <pc:picChg chg="add mod ord">
          <ac:chgData name="Эвелина Чукилева" userId="d2d6ebab16f963c8" providerId="LiveId" clId="{DAA0A880-1FA6-4164-9E5A-EF43C4E796E5}" dt="2026-02-24T21:19:59.685" v="1061" actId="167"/>
          <ac:picMkLst>
            <pc:docMk/>
            <pc:sldMk cId="1210314410" sldId="267"/>
            <ac:picMk id="4" creationId="{BBC98D9D-8873-2E38-FABE-CBBDC9E5ECC7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1:20:49.484" v="1070" actId="14100"/>
        <pc:sldMkLst>
          <pc:docMk/>
          <pc:sldMk cId="2786235134" sldId="268"/>
        </pc:sldMkLst>
        <pc:spChg chg="del">
          <ac:chgData name="Эвелина Чукилева" userId="d2d6ebab16f963c8" providerId="LiveId" clId="{DAA0A880-1FA6-4164-9E5A-EF43C4E796E5}" dt="2026-02-24T21:20:31.182" v="1063" actId="478"/>
          <ac:spMkLst>
            <pc:docMk/>
            <pc:sldMk cId="2786235134" sldId="268"/>
            <ac:spMk id="2" creationId="{CD75B718-8EE8-D8AB-BC45-0815C8901510}"/>
          </ac:spMkLst>
        </pc:spChg>
        <pc:spChg chg="del">
          <ac:chgData name="Эвелина Чукилева" userId="d2d6ebab16f963c8" providerId="LiveId" clId="{DAA0A880-1FA6-4164-9E5A-EF43C4E796E5}" dt="2026-02-24T21:20:28.479" v="1062"/>
          <ac:spMkLst>
            <pc:docMk/>
            <pc:sldMk cId="2786235134" sldId="268"/>
            <ac:spMk id="3" creationId="{F90E6B46-9AEC-3024-8492-72C7A5382135}"/>
          </ac:spMkLst>
        </pc:spChg>
        <pc:picChg chg="add mod">
          <ac:chgData name="Эвелина Чукилева" userId="d2d6ebab16f963c8" providerId="LiveId" clId="{DAA0A880-1FA6-4164-9E5A-EF43C4E796E5}" dt="2026-02-24T21:20:49.484" v="1070" actId="14100"/>
          <ac:picMkLst>
            <pc:docMk/>
            <pc:sldMk cId="2786235134" sldId="268"/>
            <ac:picMk id="4" creationId="{0C303BF4-03DB-C213-9F42-2B79722B63ED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0:48:44.169" v="896" actId="1076"/>
        <pc:sldMkLst>
          <pc:docMk/>
          <pc:sldMk cId="1170648063" sldId="269"/>
        </pc:sldMkLst>
        <pc:spChg chg="del">
          <ac:chgData name="Эвелина Чукилева" userId="d2d6ebab16f963c8" providerId="LiveId" clId="{DAA0A880-1FA6-4164-9E5A-EF43C4E796E5}" dt="2026-02-24T20:48:30.212" v="890"/>
          <ac:spMkLst>
            <pc:docMk/>
            <pc:sldMk cId="1170648063" sldId="269"/>
            <ac:spMk id="3" creationId="{552A355F-5D06-3AC2-84E2-F34C1D161A3F}"/>
          </ac:spMkLst>
        </pc:spChg>
        <pc:picChg chg="add mod">
          <ac:chgData name="Эвелина Чукилева" userId="d2d6ebab16f963c8" providerId="LiveId" clId="{DAA0A880-1FA6-4164-9E5A-EF43C4E796E5}" dt="2026-02-24T20:48:44.169" v="896" actId="1076"/>
          <ac:picMkLst>
            <pc:docMk/>
            <pc:sldMk cId="1170648063" sldId="269"/>
            <ac:picMk id="4" creationId="{93A16986-00CF-BEF4-8117-5505266EC32C}"/>
          </ac:picMkLst>
        </pc:picChg>
      </pc:sldChg>
      <pc:sldChg chg="addSp delSp modSp new mod">
        <pc:chgData name="Эвелина Чукилева" userId="d2d6ebab16f963c8" providerId="LiveId" clId="{DAA0A880-1FA6-4164-9E5A-EF43C4E796E5}" dt="2026-02-24T21:23:22.900" v="1083" actId="14100"/>
        <pc:sldMkLst>
          <pc:docMk/>
          <pc:sldMk cId="1360595799" sldId="270"/>
        </pc:sldMkLst>
        <pc:spChg chg="del">
          <ac:chgData name="Эвелина Чукилева" userId="d2d6ebab16f963c8" providerId="LiveId" clId="{DAA0A880-1FA6-4164-9E5A-EF43C4E796E5}" dt="2026-02-24T21:23:00.085" v="1072" actId="931"/>
          <ac:spMkLst>
            <pc:docMk/>
            <pc:sldMk cId="1360595799" sldId="270"/>
            <ac:spMk id="3" creationId="{548BBAAC-D201-ABC5-2E15-D840801EE37D}"/>
          </ac:spMkLst>
        </pc:spChg>
        <pc:picChg chg="add mod">
          <ac:chgData name="Эвелина Чукилева" userId="d2d6ebab16f963c8" providerId="LiveId" clId="{DAA0A880-1FA6-4164-9E5A-EF43C4E796E5}" dt="2026-02-24T21:23:22.900" v="1083" actId="14100"/>
          <ac:picMkLst>
            <pc:docMk/>
            <pc:sldMk cId="1360595799" sldId="270"/>
            <ac:picMk id="5" creationId="{7241AEF1-1DB4-6729-6F7F-42B593254F5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A65BE-E4B6-C039-C487-0CCBE3BA8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2222AB-8ED6-9DCA-CB31-CF1C735AA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5B1952-F3B0-85AD-2407-B8B43F26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FDFBD3-F861-8200-F6AA-5BC7FBB8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B7F2E5-1258-05AE-3040-C0C46F36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37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0D389-BC19-EE3A-CC70-69353D3A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5E46EA-7397-23AD-6BC1-663B29CB76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13465-C44E-7584-2BF1-527F574CA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F87A0B-2E76-5870-CA0B-3C301139D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A22560-88AB-915A-C286-A9CFBF71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78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F9B62F-D6D4-E233-CB79-88FDA6FB75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FDD447-ADEA-FE95-D21C-993B5BE79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1F84FA-F293-C8D8-EB53-8181A9D33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D5AA9E-B680-603E-887A-AA5264B1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68A54F-E1E6-6833-FC99-FD9E2201D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5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0C675-46FB-2B41-3280-3B936F3A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60E6C-551D-4FB4-26BF-9A7A5FE9E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42A4C4-15B2-2832-BD68-B03E55F80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CE7501-B299-D256-48A2-DB136E378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6C19FC-EF47-DD17-15D3-D1300404C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77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3A834-9899-210B-AD75-BD48867D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F52D85-E005-504A-5738-FFD66F39C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C65AE7-587D-2B3A-2923-BBFD0805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9D305A-8A23-688C-3A3A-0E4ACBC27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482E6-A371-2979-7DF1-EA4CC3E3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58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E37F9-030F-BC55-9351-4C3E4508F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820728-171B-E7C4-F448-B5AE6802A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2ECFB7-2209-3B97-28E9-4F85B73B3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EBD20A-7C3A-3B63-915D-C88FA5676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92B959-DBD5-45E6-591C-524CD3E3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383B4E-0B40-A90E-AD0C-D2D38CB51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6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F2FAC-F10D-0B60-B8B7-0EB891EC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922F3F-F94B-1F0C-E71D-A4F6F5795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94E7C5-C95A-7FB1-585F-C4EF6B311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C35E1C-4D25-635F-5298-48E68ED4AF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DA17C2-41E8-6C86-5CB2-A707390D72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B372587-F4B0-864F-B776-9E443687E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F2CFE8F-EB1B-35B8-2ABF-7EE022323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09F37C-0333-C495-1845-602BE5E9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44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50CE2-08E5-8808-5BC4-AAA01263C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A6D238-60A1-26A2-D14E-F57F00C2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A63FFAE-7821-77E1-186C-221F8F87C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36538A-2989-DD2E-CC3A-F5EAE2B00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0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80E2D5-3697-0BDF-744E-07B1995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0B28324-D5E8-E5BA-22AD-FD083A79E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D328AA-2B00-E86B-C498-DC480CE5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23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19B30-14C7-CEC9-A7B4-1F5E1BF77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CE5DD-0BEE-E24C-3306-A56BED7EE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1840B9-891A-8C0D-9317-0F75E8F7E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E4BB12-B4EB-3006-CCB5-48324BE7F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63CD4-C15D-B866-2BFA-6091C7D1B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9D7BE0-14C6-5491-AEBA-BB2F0DB7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63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6BB8-D6E9-6984-2AF2-507AB9C66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F6545A7-E582-4296-435B-58138B3CEA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BC66D3-01E0-03C9-F06A-D850D923A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BF240B-94FE-A30B-37BC-ABE40ACA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8210F9-98CA-7166-DF59-A6FD160A4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7E38C7-7716-4EEE-3D4F-5D9681FF4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2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93559-95EB-D1E7-A694-5CC8ED322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15224E-0278-26F4-5D59-6A85E7031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871E1E-73C2-05A5-DF86-3413B2EF98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1207-91BC-4483-BD26-404F331658E5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03CD8E-B031-49BE-18B8-A5885B2FF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47121F-F5E7-052D-DF1E-0D11EBF9E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D0D1-DA42-41F4-A376-6BBC32038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53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187B47-4140-B918-6BA6-D36EB3227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47067"/>
            <a:ext cx="9144000" cy="2235200"/>
          </a:xfrm>
        </p:spPr>
        <p:txBody>
          <a:bodyPr>
            <a:normAutofit/>
          </a:bodyPr>
          <a:lstStyle/>
          <a:p>
            <a:r>
              <a:rPr lang="ru-RU" dirty="0"/>
              <a:t>Подготовил: главный специалист-эксперт отдела эпидемиологического надзора Управления Роспотребнадзора по Республике Коми</a:t>
            </a:r>
          </a:p>
          <a:p>
            <a:r>
              <a:rPr lang="ru-RU" dirty="0"/>
              <a:t>Чукилева Эвелина Андреевна</a:t>
            </a:r>
          </a:p>
          <a:p>
            <a:r>
              <a:rPr lang="ru-RU" dirty="0"/>
              <a:t>2026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B68835-6611-D8BA-1682-68F542069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2" t="30775" r="51409" b="13506"/>
          <a:stretch>
            <a:fillRect/>
          </a:stretch>
        </p:blipFill>
        <p:spPr>
          <a:xfrm>
            <a:off x="1000910" y="575733"/>
            <a:ext cx="5278732" cy="2830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FC7F66-2C63-73C4-B162-F7D84C341F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981"/>
          <a:stretch>
            <a:fillRect/>
          </a:stretch>
        </p:blipFill>
        <p:spPr>
          <a:xfrm>
            <a:off x="6787299" y="256423"/>
            <a:ext cx="4403791" cy="379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31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6DE18E-6922-3E4B-A769-4DAAFE57D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879" y="1460381"/>
            <a:ext cx="10803921" cy="47165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2️⃣ Безопасная вода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💧 Использовать только:</a:t>
            </a:r>
          </a:p>
          <a:p>
            <a:r>
              <a:rPr lang="ru-RU" dirty="0"/>
              <a:t>✔ кипячёную</a:t>
            </a:r>
          </a:p>
          <a:p>
            <a:r>
              <a:rPr lang="ru-RU" dirty="0"/>
              <a:t>✔ бутилированную</a:t>
            </a:r>
          </a:p>
          <a:p>
            <a:r>
              <a:rPr lang="ru-RU" dirty="0"/>
              <a:t>✔ централизованно очищенную</a:t>
            </a:r>
          </a:p>
          <a:p>
            <a:endParaRPr lang="ru-RU" dirty="0"/>
          </a:p>
          <a:p>
            <a:endParaRPr lang="ru-RU" dirty="0"/>
          </a:p>
          <a:p>
            <a:pPr algn="just"/>
            <a:r>
              <a:rPr lang="ru-RU" dirty="0"/>
              <a:t>Использование качественной воды является основой предотвращения заражения.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DCF995-FE79-5240-2609-F352225CD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610" y="283751"/>
            <a:ext cx="10516511" cy="11766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B836E6-6FBF-7FC3-074B-EA6434269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866" y="283751"/>
            <a:ext cx="2175934" cy="21759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DE1EDA-DB3C-5A77-B1E9-422E8C03A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854" y="1371718"/>
            <a:ext cx="2963333" cy="2222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BF6901-F089-6128-DA8A-FAADF042E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399" y="2650065"/>
            <a:ext cx="2446867" cy="244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0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398B7B-1168-5509-42CE-4288C232E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10" y="439591"/>
            <a:ext cx="10516511" cy="117663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83171A3-01D1-96E4-A8D8-C66B66F9E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3️⃣ Правила питания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🥗 Перед употреблением:</a:t>
            </a:r>
          </a:p>
          <a:p>
            <a:r>
              <a:rPr lang="ru-RU" dirty="0"/>
              <a:t>✔ Мыть овощи и фрукты</a:t>
            </a:r>
          </a:p>
          <a:p>
            <a:r>
              <a:rPr lang="ru-RU" dirty="0"/>
              <a:t>✔ Обрабатывать поверхности кухонной утвари</a:t>
            </a:r>
          </a:p>
          <a:p>
            <a:r>
              <a:rPr lang="ru-RU" dirty="0"/>
              <a:t>✔ Избегать сырых/необработанных продуктов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👇 Научные исследования подчёркивают важность безопасности пищевых продуктов для снижения пищевых инфекций.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008B57-4FB0-009B-B59B-958CAAD07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642" y="348635"/>
            <a:ext cx="2545491" cy="25351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574C01-BEA3-37D7-4D82-6D0DBAADE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366" y="2974762"/>
            <a:ext cx="2789767" cy="185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32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C98D9D-8873-2E38-FABE-CBBDC9E5E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67" y="2891155"/>
            <a:ext cx="5757333" cy="384302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D745A-014D-5B3A-8F9D-AEA48C391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⚠️ Если появились симптомы ОКИ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A0424-55E9-8D30-E802-8768D7AF8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✔ пить много жидкости — предотвращение обезвоживания</a:t>
            </a:r>
          </a:p>
          <a:p>
            <a:r>
              <a:rPr lang="ru-RU" dirty="0"/>
              <a:t>✔ не заниматься самолечением</a:t>
            </a:r>
          </a:p>
          <a:p>
            <a:r>
              <a:rPr lang="ru-RU" dirty="0"/>
              <a:t>✔ обратиться к врачу</a:t>
            </a:r>
          </a:p>
          <a:p>
            <a:r>
              <a:rPr lang="ru-RU" dirty="0"/>
              <a:t>✔ соблюдать постельный режим и диету</a:t>
            </a:r>
          </a:p>
        </p:txBody>
      </p:sp>
    </p:spTree>
    <p:extLst>
      <p:ext uri="{BB962C8B-B14F-4D97-AF65-F5344CB8AC3E}">
        <p14:creationId xmlns:p14="http://schemas.microsoft.com/office/powerpoint/2010/main" val="1210314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8DC128-D72E-6511-C894-48E4B2E4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41AEF1-1DB4-6729-6F7F-42B593254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33" y="74998"/>
            <a:ext cx="11246177" cy="6708003"/>
          </a:xfrm>
        </p:spPr>
      </p:pic>
    </p:spTree>
    <p:extLst>
      <p:ext uri="{BB962C8B-B14F-4D97-AF65-F5344CB8AC3E}">
        <p14:creationId xmlns:p14="http://schemas.microsoft.com/office/powerpoint/2010/main" val="136059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C303BF4-03DB-C213-9F42-2B79722B6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600" y="474132"/>
            <a:ext cx="11856871" cy="607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35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E82CDB-7340-5CBC-6339-C67277ACF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363" y="2919108"/>
            <a:ext cx="4316704" cy="393889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04A0E-631E-CFAB-2C34-F7FFD7103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🦠 </a:t>
            </a:r>
            <a:r>
              <a:rPr lang="ru-RU" b="1" dirty="0"/>
              <a:t>Что такое острые кишечные инфекции (ОКИ)?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4BC7D5-97EB-1E0C-83CA-83D8DF54B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789113"/>
            <a:ext cx="11328400" cy="2627842"/>
          </a:xfrm>
        </p:spPr>
        <p:txBody>
          <a:bodyPr/>
          <a:lstStyle/>
          <a:p>
            <a:pPr algn="just"/>
            <a:r>
              <a:rPr lang="ru-RU" dirty="0"/>
              <a:t>ОКИ — это группа заболеваний, вызываемых патогенами (бактериями, вирусами, простейшими), поражающими желудочно-кишечный тракт и приводящими к диарее, рвоте, боли в животе и интоксикации организма. 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89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DD5DE-AB70-1CE4-0BE3-1759150B2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7067" y="229658"/>
            <a:ext cx="4068233" cy="923331"/>
          </a:xfrm>
        </p:spPr>
        <p:txBody>
          <a:bodyPr/>
          <a:lstStyle/>
          <a:p>
            <a:r>
              <a:rPr lang="ru-RU" b="1" dirty="0"/>
              <a:t>Пути передачи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F795ACF-132C-CF0D-B90D-937A1CBB9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0934" y="3245284"/>
            <a:ext cx="8331530" cy="2872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1A8344-B783-6D53-6930-86A9770B1992}"/>
              </a:ext>
            </a:extLst>
          </p:cNvPr>
          <p:cNvSpPr txBox="1"/>
          <p:nvPr/>
        </p:nvSpPr>
        <p:spPr>
          <a:xfrm>
            <a:off x="321733" y="988347"/>
            <a:ext cx="117517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i="1" u="sng" dirty="0"/>
              <a:t>Контактно – бытовой</a:t>
            </a:r>
            <a:r>
              <a:rPr lang="ru-RU" sz="2800" dirty="0"/>
              <a:t> (через загрязненные предметы обихода, игрушки, грязные руки)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i="1" u="sng" dirty="0"/>
              <a:t>Пищевой</a:t>
            </a:r>
            <a:r>
              <a:rPr lang="ru-RU" sz="2800" dirty="0"/>
              <a:t> (при употреблении в пищу недостаточно обработанных, недоброкачественных продуктов питания)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i="1" u="sng" dirty="0"/>
              <a:t>Водный</a:t>
            </a:r>
            <a:r>
              <a:rPr lang="ru-RU" sz="2800" dirty="0"/>
              <a:t> (при употреблении некипячёной воды, купании в открытых водоемах)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877495-C18E-F4E7-C325-36326D79878D}"/>
              </a:ext>
            </a:extLst>
          </p:cNvPr>
          <p:cNvSpPr txBox="1"/>
          <p:nvPr/>
        </p:nvSpPr>
        <p:spPr>
          <a:xfrm>
            <a:off x="2285669" y="6117996"/>
            <a:ext cx="735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FF0000"/>
                </a:solidFill>
              </a:rPr>
              <a:t>Механизм передачи - фекально-оральный</a:t>
            </a:r>
          </a:p>
        </p:txBody>
      </p:sp>
    </p:spTree>
    <p:extLst>
      <p:ext uri="{BB962C8B-B14F-4D97-AF65-F5344CB8AC3E}">
        <p14:creationId xmlns:p14="http://schemas.microsoft.com/office/powerpoint/2010/main" val="144417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3C379-DD00-5D9F-A595-7B5716CD6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A16986-00CF-BEF4-8117-5505266EC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667" y="110686"/>
            <a:ext cx="11353800" cy="663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48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01595-25C2-E75B-59CC-E0F923944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3408"/>
          </a:xfrm>
        </p:spPr>
        <p:txBody>
          <a:bodyPr/>
          <a:lstStyle/>
          <a:p>
            <a:pPr algn="ctr"/>
            <a:r>
              <a:rPr lang="ru-RU" b="1" dirty="0"/>
              <a:t>Источник инфекции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D78868-BDF2-6C55-C1BD-9C95DC6D9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8534"/>
            <a:ext cx="8678334" cy="1219199"/>
          </a:xfrm>
        </p:spPr>
        <p:txBody>
          <a:bodyPr>
            <a:normAutofit/>
          </a:bodyPr>
          <a:lstStyle/>
          <a:p>
            <a:r>
              <a:rPr lang="ru-RU" dirty="0"/>
              <a:t>Больной человек</a:t>
            </a:r>
          </a:p>
          <a:p>
            <a:r>
              <a:rPr lang="ru-RU" dirty="0"/>
              <a:t>Бактерионоситель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0B879-1174-C7AD-E36E-F9C7F28C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52" y="3295842"/>
            <a:ext cx="3623950" cy="35621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6F9735-AF1B-1B5A-1592-2600DA03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141" y="3295842"/>
            <a:ext cx="4574117" cy="304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2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7C2CE-11A4-547C-6D52-16C3E2DB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/>
          <a:lstStyle/>
          <a:p>
            <a:pPr algn="ctr"/>
            <a:r>
              <a:rPr lang="ru-RU" b="1" dirty="0"/>
              <a:t>Инкубационный период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AB53A8-EBFD-EC45-D2D9-A1D1716CF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 нескольких часов до 7 дней (в среднем 2-3 дня)</a:t>
            </a:r>
          </a:p>
          <a:p>
            <a:r>
              <a:rPr lang="ru-RU" dirty="0"/>
              <a:t>Острое начало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8C8BE9-64A0-30BC-F691-514B96AF4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269" y="2731348"/>
            <a:ext cx="4022531" cy="37615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8D345E-90E1-86AD-D226-C64AF4E80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132" y="2731348"/>
            <a:ext cx="4022530" cy="402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73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417344-D3C9-1B2A-127F-1880497E8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5" t="1663" r="2282" b="2228"/>
          <a:stretch>
            <a:fillRect/>
          </a:stretch>
        </p:blipFill>
        <p:spPr>
          <a:xfrm>
            <a:off x="848411" y="114330"/>
            <a:ext cx="9973385" cy="660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46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33E2BC-8398-CC0A-BD71-29152EDC5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4" t="4261" r="1909" b="23162"/>
          <a:stretch>
            <a:fillRect/>
          </a:stretch>
        </p:blipFill>
        <p:spPr>
          <a:xfrm>
            <a:off x="961534" y="292231"/>
            <a:ext cx="10020693" cy="4977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9520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966FAC-1239-C38A-0A35-80A314ABD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933" y="1263192"/>
            <a:ext cx="3793067" cy="37930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9E930-9255-21A4-3DB8-C3D1E949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06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ptos Display" panose="020B0004020202020204" pitchFamily="34" charset="0"/>
              </a:rPr>
              <a:t>Профилактика ОКИ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45AC86-E3FF-8D01-D82B-69795FB56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1️⃣ Гигиена рук — ключевой фактор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🧴 Тщательное мытьё рук с мылом (не менее 20 сек):</a:t>
            </a:r>
          </a:p>
          <a:p>
            <a:r>
              <a:rPr lang="ru-RU" dirty="0"/>
              <a:t>✔ после туалета</a:t>
            </a:r>
          </a:p>
          <a:p>
            <a:r>
              <a:rPr lang="ru-RU" dirty="0"/>
              <a:t>✔ перед едой</a:t>
            </a:r>
          </a:p>
          <a:p>
            <a:r>
              <a:rPr lang="ru-RU" dirty="0"/>
              <a:t>✔ после контакта с животными</a:t>
            </a:r>
          </a:p>
          <a:p>
            <a:r>
              <a:rPr lang="ru-RU" dirty="0"/>
              <a:t>✔ после улицы и мест общественного пользования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Эффективность: регулярное мытьё рук снижает риск передач фекально-оральных инфекций. </a:t>
            </a:r>
          </a:p>
        </p:txBody>
      </p:sp>
    </p:spTree>
    <p:extLst>
      <p:ext uri="{BB962C8B-B14F-4D97-AF65-F5344CB8AC3E}">
        <p14:creationId xmlns:p14="http://schemas.microsoft.com/office/powerpoint/2010/main" val="2567652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256</Words>
  <Application>Microsoft Office PowerPoint</Application>
  <PresentationFormat>Широкоэкранный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Aptos Display</vt:lpstr>
      <vt:lpstr>Arial</vt:lpstr>
      <vt:lpstr>Calibri</vt:lpstr>
      <vt:lpstr>Calibri Light</vt:lpstr>
      <vt:lpstr>Тема Office</vt:lpstr>
      <vt:lpstr>Презентация PowerPoint</vt:lpstr>
      <vt:lpstr>🦠 Что такое острые кишечные инфекции (ОКИ)?</vt:lpstr>
      <vt:lpstr>Пути передачи</vt:lpstr>
      <vt:lpstr>Презентация PowerPoint</vt:lpstr>
      <vt:lpstr>Источник инфекции</vt:lpstr>
      <vt:lpstr>Инкубационный период</vt:lpstr>
      <vt:lpstr>Презентация PowerPoint</vt:lpstr>
      <vt:lpstr>Презентация PowerPoint</vt:lpstr>
      <vt:lpstr>Профилактика ОКИ</vt:lpstr>
      <vt:lpstr>Презентация PowerPoint</vt:lpstr>
      <vt:lpstr>Презентация PowerPoint</vt:lpstr>
      <vt:lpstr>⚠️ Если появились симптомы ОКИ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Эвелина Чукилева</dc:creator>
  <cp:lastModifiedBy>Эвелина Чукилева</cp:lastModifiedBy>
  <cp:revision>1</cp:revision>
  <dcterms:created xsi:type="dcterms:W3CDTF">2026-02-24T19:36:06Z</dcterms:created>
  <dcterms:modified xsi:type="dcterms:W3CDTF">2026-02-24T21:23:38Z</dcterms:modified>
</cp:coreProperties>
</file>